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880" y="-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2/25/2021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PENGURUSAN KONTRAK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AP58 (a)</a:t>
            </a:r>
            <a:endParaRPr lang="en-MY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F4060D-8668-4FBE-ACD7-3094612D14E6}"/>
              </a:ext>
            </a:extLst>
          </p:cNvPr>
          <p:cNvSpPr/>
          <p:nvPr/>
        </p:nvSpPr>
        <p:spPr>
          <a:xfrm>
            <a:off x="2677200" y="2153112"/>
            <a:ext cx="1643074" cy="4046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JAB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84912" y="1176960"/>
            <a:ext cx="205406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Permohonan</a:t>
            </a:r>
            <a:r>
              <a:rPr lang="en-US" sz="1400" dirty="0"/>
              <a:t> AP58 (a) </a:t>
            </a:r>
            <a:r>
              <a:rPr lang="en-MY" sz="1400" dirty="0"/>
              <a:t>PM0201</a:t>
            </a:r>
            <a:endParaRPr lang="en-US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2138974" y="221258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4950297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id="{B4B48DCB-DDC4-425C-9BAE-782CAC70D6EA}"/>
              </a:ext>
            </a:extLst>
          </p:cNvPr>
          <p:cNvSpPr/>
          <p:nvPr/>
        </p:nvSpPr>
        <p:spPr>
          <a:xfrm>
            <a:off x="4420334" y="220075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257428" y="203398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" name="Oval 1"/>
          <p:cNvSpPr/>
          <p:nvPr/>
        </p:nvSpPr>
        <p:spPr>
          <a:xfrm>
            <a:off x="5923890" y="1268760"/>
            <a:ext cx="1931615" cy="3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 BAJET</a:t>
            </a:r>
            <a:endParaRPr lang="en-MY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7212502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PKN PELULUS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723517" y="2060848"/>
            <a:ext cx="260293" cy="1193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6983810" y="2676927"/>
            <a:ext cx="1980678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/>
              <a:t>Jika</a:t>
            </a:r>
            <a:r>
              <a:rPr lang="en-US" sz="1050" dirty="0"/>
              <a:t> </a:t>
            </a:r>
            <a:r>
              <a:rPr lang="en-US" sz="1050" dirty="0" err="1"/>
              <a:t>memerlukan</a:t>
            </a:r>
            <a:r>
              <a:rPr lang="en-US" sz="1050" dirty="0"/>
              <a:t> </a:t>
            </a:r>
            <a:r>
              <a:rPr lang="en-US" sz="1050" dirty="0" err="1"/>
              <a:t>kelulusan</a:t>
            </a:r>
            <a:r>
              <a:rPr lang="en-US" sz="1050" dirty="0"/>
              <a:t> </a:t>
            </a:r>
            <a:r>
              <a:rPr lang="en-US" sz="1050" dirty="0" err="1"/>
              <a:t>khas</a:t>
            </a:r>
            <a:endParaRPr lang="en-US" sz="1050" dirty="0"/>
          </a:p>
          <a:p>
            <a:pPr algn="ctr"/>
            <a:r>
              <a:rPr lang="en-US" sz="1050" dirty="0" err="1"/>
              <a:t>i</a:t>
            </a:r>
            <a:r>
              <a:rPr lang="en-US" sz="1050" dirty="0"/>
              <a:t>- </a:t>
            </a:r>
            <a:r>
              <a:rPr lang="en-US" sz="1050" dirty="0" err="1"/>
              <a:t>Tahun</a:t>
            </a:r>
            <a:r>
              <a:rPr lang="en-US" sz="1050" dirty="0"/>
              <a:t> AP58(a) </a:t>
            </a:r>
            <a:r>
              <a:rPr lang="en-US" sz="1050" dirty="0" err="1"/>
              <a:t>kurang</a:t>
            </a:r>
            <a:r>
              <a:rPr lang="en-US" sz="1050" dirty="0"/>
              <a:t>  </a:t>
            </a:r>
            <a:r>
              <a:rPr lang="en-US" sz="1050" dirty="0" err="1"/>
              <a:t>atau</a:t>
            </a:r>
            <a:r>
              <a:rPr lang="en-US" sz="1050" dirty="0"/>
              <a:t> </a:t>
            </a:r>
            <a:r>
              <a:rPr lang="en-US" sz="1050" dirty="0" err="1"/>
              <a:t>sama</a:t>
            </a:r>
            <a:r>
              <a:rPr lang="en-US" sz="1050" dirty="0"/>
              <a:t> 2 </a:t>
            </a:r>
            <a:r>
              <a:rPr lang="en-US" sz="1050" dirty="0" err="1"/>
              <a:t>tahun</a:t>
            </a:r>
            <a:r>
              <a:rPr lang="en-US" sz="1050" dirty="0"/>
              <a:t> </a:t>
            </a:r>
            <a:r>
              <a:rPr lang="en-US" sz="1050" dirty="0" err="1"/>
              <a:t>dari</a:t>
            </a:r>
            <a:r>
              <a:rPr lang="en-US" sz="1050" dirty="0"/>
              <a:t> </a:t>
            </a:r>
            <a:r>
              <a:rPr lang="en-US" sz="1050" dirty="0" err="1"/>
              <a:t>tahun</a:t>
            </a:r>
            <a:r>
              <a:rPr lang="en-US" sz="1050" dirty="0"/>
              <a:t> </a:t>
            </a:r>
            <a:r>
              <a:rPr lang="en-US" sz="1050" dirty="0" err="1"/>
              <a:t>semasa</a:t>
            </a:r>
            <a:endParaRPr lang="en-US" sz="1050" dirty="0"/>
          </a:p>
          <a:p>
            <a:pPr algn="ctr"/>
            <a:r>
              <a:rPr lang="en-US" sz="1050" dirty="0"/>
              <a:t>ii – Over budget AP58(a)</a:t>
            </a:r>
          </a:p>
        </p:txBody>
      </p:sp>
      <p:sp>
        <p:nvSpPr>
          <p:cNvPr id="21" name="Rectangle: Rounded Corners 5">
            <a:extLst>
              <a:ext uri="{FF2B5EF4-FFF2-40B4-BE49-F238E27FC236}">
                <a16:creationId xmlns:a16="http://schemas.microsoft.com/office/drawing/2014/main" id="{2CCB1969-4368-4C6C-A1AC-4E1EDA2CCED0}"/>
              </a:ext>
            </a:extLst>
          </p:cNvPr>
          <p:cNvSpPr/>
          <p:nvPr/>
        </p:nvSpPr>
        <p:spPr>
          <a:xfrm>
            <a:off x="4814908" y="1176960"/>
            <a:ext cx="4149580" cy="23200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49">
            <a:extLst>
              <a:ext uri="{FF2B5EF4-FFF2-40B4-BE49-F238E27FC236}">
                <a16:creationId xmlns:a16="http://schemas.microsoft.com/office/drawing/2014/main" id="{B4B48DCB-DDC4-425C-9BAE-782CAC70D6EA}"/>
              </a:ext>
            </a:extLst>
          </p:cNvPr>
          <p:cNvSpPr/>
          <p:nvPr/>
        </p:nvSpPr>
        <p:spPr>
          <a:xfrm rot="5400000">
            <a:off x="6841676" y="3464719"/>
            <a:ext cx="213174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766352" y="3796499"/>
            <a:ext cx="2787548" cy="5078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ARAHAN BAYARAN : INTERIM</a:t>
            </a:r>
          </a:p>
          <a:p>
            <a:r>
              <a:rPr lang="en-US" sz="900" dirty="0"/>
              <a:t>ARAHAN BAYARAN : PESANAN TEMPATAN KONTRAK</a:t>
            </a:r>
          </a:p>
          <a:p>
            <a:r>
              <a:rPr lang="en-US" sz="900" dirty="0"/>
              <a:t>ARAHAN BAYARAN: INDEN KERJA KONTRAK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08296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007657" y="1700808"/>
            <a:ext cx="387899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Kelulusan Permohonan AP58(a) - Inter Module</a:t>
            </a:r>
            <a:endParaRPr lang="en-MY" sz="1400" dirty="0"/>
          </a:p>
        </p:txBody>
      </p:sp>
      <p:sp>
        <p:nvSpPr>
          <p:cNvPr id="30" name="Rectangle 29"/>
          <p:cNvSpPr/>
          <p:nvPr/>
        </p:nvSpPr>
        <p:spPr>
          <a:xfrm>
            <a:off x="3599884" y="531576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31" name="Rounded Rectangle 30"/>
          <p:cNvSpPr/>
          <p:nvPr/>
        </p:nvSpPr>
        <p:spPr>
          <a:xfrm>
            <a:off x="3850705" y="6353467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5575" y="5382410"/>
            <a:ext cx="2267847" cy="42285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1156984" y="588411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228422" y="638417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50705" y="6013211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23423" y="4347188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1755436" y="503208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TextBox 37"/>
          <p:cNvSpPr txBox="1"/>
          <p:nvPr/>
        </p:nvSpPr>
        <p:spPr>
          <a:xfrm>
            <a:off x="831753" y="3766456"/>
            <a:ext cx="185738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– Integrasi </a:t>
            </a:r>
            <a:r>
              <a:rPr lang="en-US" sz="1400" dirty="0" err="1"/>
              <a:t>Dalaman</a:t>
            </a:r>
            <a:endParaRPr lang="en-MY" sz="1400" dirty="0"/>
          </a:p>
        </p:txBody>
      </p:sp>
      <p:sp>
        <p:nvSpPr>
          <p:cNvPr id="39" name="Rectangle 38"/>
          <p:cNvSpPr/>
          <p:nvPr/>
        </p:nvSpPr>
        <p:spPr>
          <a:xfrm>
            <a:off x="1000100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0" name="Rectangle 39"/>
          <p:cNvSpPr/>
          <p:nvPr/>
        </p:nvSpPr>
        <p:spPr>
          <a:xfrm>
            <a:off x="5089166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4C1D19-800E-4200-B4F8-B7A7DAC806D7}"/>
              </a:ext>
            </a:extLst>
          </p:cNvPr>
          <p:cNvSpPr txBox="1"/>
          <p:nvPr/>
        </p:nvSpPr>
        <p:spPr>
          <a:xfrm>
            <a:off x="3938178" y="3617054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Pengurusan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Kontrak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10800000">
            <a:off x="6824157" y="451903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Right Arrow 43"/>
          <p:cNvSpPr/>
          <p:nvPr/>
        </p:nvSpPr>
        <p:spPr>
          <a:xfrm rot="10800000">
            <a:off x="4735925" y="451411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10800000">
            <a:off x="2689142" y="451903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9">
            <a:extLst>
              <a:ext uri="{FF2B5EF4-FFF2-40B4-BE49-F238E27FC236}">
                <a16:creationId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3206698" y="595555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: Rounded Corners 6">
            <a:extLst>
              <a:ext uri="{FF2B5EF4-FFF2-40B4-BE49-F238E27FC236}">
                <a16:creationId xmlns:a16="http://schemas.microsoft.com/office/drawing/2014/main" id="{06259DD4-67D3-44B8-8B11-42205DEF295A}"/>
              </a:ext>
            </a:extLst>
          </p:cNvPr>
          <p:cNvSpPr/>
          <p:nvPr/>
        </p:nvSpPr>
        <p:spPr>
          <a:xfrm>
            <a:off x="539552" y="5282012"/>
            <a:ext cx="2592288" cy="1575988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D3EDC3-98BC-4C0C-88AF-1470BD7CA8F5}"/>
              </a:ext>
            </a:extLst>
          </p:cNvPr>
          <p:cNvSpPr txBox="1"/>
          <p:nvPr/>
        </p:nvSpPr>
        <p:spPr>
          <a:xfrm>
            <a:off x="3383566" y="3995772"/>
            <a:ext cx="1044418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(ARAHAN BAYARAN – INTERIM SAHAJA)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299256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121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MODUL PENGURUSAN KONTRAK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Nur Fadzillah Binti. Juahir</cp:lastModifiedBy>
  <cp:revision>104</cp:revision>
  <dcterms:created xsi:type="dcterms:W3CDTF">2016-11-26T14:21:39Z</dcterms:created>
  <dcterms:modified xsi:type="dcterms:W3CDTF">2021-02-25T01:19:43Z</dcterms:modified>
</cp:coreProperties>
</file>